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88"/>
  </p:normalViewPr>
  <p:slideViewPr>
    <p:cSldViewPr snapToGrid="0">
      <p:cViewPr varScale="1">
        <p:scale>
          <a:sx n="116" d="100"/>
          <a:sy n="116" d="100"/>
        </p:scale>
        <p:origin x="6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6E30A8-D330-CC4C-9F47-35CEFB321007}" type="datetimeFigureOut">
              <a:rPr lang="en-US" smtClean="0"/>
              <a:t>1/19/26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1F6B16-01F0-034E-A49E-E755ED257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74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F6B16-01F0-034E-A49E-E755ED2570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93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F6B16-01F0-034E-A49E-E755ED25708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776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1F6B16-01F0-034E-A49E-E755ED2570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22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66AF-5D74-73B1-6392-6E41ACC34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926927-B30B-2043-5861-D6D95E48E8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4785-3350-A2E0-78C9-9FDDFDAA3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ACB4C-DB75-FE4C-3446-418191737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F5DA9-875B-427A-D0B9-64801DA2D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06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E3DBA-168D-9F03-2D19-3199DDDA4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360AF7-5CB8-BFD8-443A-0078B0983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9CA80-0ECD-C397-D1EB-E28947245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53788-34F1-98C6-2498-A3781619C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232A0-3CE3-AAC5-AC47-F18D9AA9B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614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B0B71B-8DAD-B28A-830C-81D0DE89C7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669F97-4A3A-A629-C4FF-05EEC80ACD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44ED0-AB28-4B46-BF2C-570F3CB06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5518A-9F81-2037-EBDB-6A0AA4EA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A223F-57ED-0667-EB34-68C370151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78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D857B-3337-E789-0F41-167BFF1B7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C46EB-7304-BEFF-97C8-329B4DC46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6B7CF-B9A7-1BA8-A69D-CFA4DF337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F4A96-3FBA-CD53-4B55-241AC98DD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3FA1F-26C0-3061-AE25-918FD41CC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522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A68D1-D843-BCD3-61EF-82845F629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36F55-97B6-7E14-F45D-84C5C323C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9EF06-B1F0-2141-5F79-E2CF98B4E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15E6E-4258-AFB5-931D-71DA473A4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56E14-42F2-60F1-5147-25AD6E69B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37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D252E-9D74-BFF3-83A8-126C95188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0ABA7-5F18-3789-2147-9CB69CB9BA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C2635-ABFE-EA08-8207-A005B9155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F4915D-B10A-9BF6-35E6-2DC61D082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39B67-C7C4-0C70-299A-BFD390BD3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59BEE0-23D4-BFA3-9E11-E5347657B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34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CBB71-D897-5C46-E93D-6D8794FD5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61FC0-A6C4-2EEC-09B6-67FFD6842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68777-FF68-0141-6F8F-06E62DF1B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A3B19F-74AA-000B-6D44-AC5ACFD782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22CF04-B0AF-363A-74F5-C133180F2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964DA9-630D-15C6-5BA5-64E18343F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275680-D808-8863-3CBA-91CE167A2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FFF2C9-AB83-F499-DAD1-29366711B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49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4E300-F550-6C5D-5F55-BE0143B34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4CBD2B-E16B-26D5-125F-FF46660EC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B72A44-C0C2-4B23-C98C-B416066D2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E75F7A-F2ED-1E55-4C49-1C1F98221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82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B2D922-4DD0-98A9-6ABA-BA25F2CDD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0532B9-A629-5AAA-3283-56E3851FE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34DC99-F6E8-0F23-D3E2-183E73AC1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243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8B55-D99A-2752-BCC1-127FE826B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34EB-58A7-4900-CB06-0F07B90A0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6ABB73-4B62-F80A-5AF6-B3603D9B7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E6A6A-4D6C-A118-A1AB-AC75B1E6C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4C466-B5E5-0EBC-8A13-938CBED07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50FD2D-BDC5-0EDF-F242-9B3FE930C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8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B7B1E-226A-8090-1CDC-3D9765777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3C4064-2C5E-D90B-F2D5-F2FD421B5B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917554-D10A-3668-C3BD-EA3DFF2FC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B67BF-4D8F-F764-EB3B-C83CB3CFF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2DA17B-724D-75A7-492F-F2CBF931D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E0276E-3854-F079-2F03-CA403F1B2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04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CFC4D3-BF09-B3D7-C38D-31040BA38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45922-9A90-F654-AEFB-1A2EF790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7F4AA-3005-3CD4-5F3D-A15ED4F1BD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23EE3C-A942-9A41-821B-BCA3A3D92F30}" type="datetimeFigureOut">
              <a:rPr lang="en-US" smtClean="0"/>
              <a:t>1/19/26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1677D-DA2D-CAC2-A358-FEE2E2831C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00A62-EADF-BB9E-05D6-3CC1266319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529434-9C68-6E44-8557-B5FB3095E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16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256C943-919D-C404-1749-916E784B96A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-99152" y="-99152"/>
            <a:ext cx="12397832" cy="703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827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3910991-1A70-22BB-E23B-208B327F3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4129" y="-94129"/>
            <a:ext cx="12307351" cy="695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998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7319149-BB8C-AB39-1FF1-4565DEF9E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4129" y="-94128"/>
            <a:ext cx="12348987" cy="707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224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 screenshot of a computer&#10;&#10;AI-generated content may be incorrect.">
            <a:extLst>
              <a:ext uri="{FF2B5EF4-FFF2-40B4-BE49-F238E27FC236}">
                <a16:creationId xmlns:a16="http://schemas.microsoft.com/office/drawing/2014/main" id="{FD3BFD3C-BCC3-5B1B-2205-2B9B9D5D8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8135" y="0"/>
            <a:ext cx="12283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99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827503F-1B50-813D-77B2-FEF19ED60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21324" cy="695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63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</Words>
  <Application>Microsoft Macintosh PowerPoint</Application>
  <PresentationFormat>Widescreen</PresentationFormat>
  <Paragraphs>3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Mayank Devangkumar Tamakuwala</dc:creator>
  <cp:lastModifiedBy>Mayank Devangkumar Tamakuwala</cp:lastModifiedBy>
  <cp:revision>1</cp:revision>
  <dcterms:created xsi:type="dcterms:W3CDTF">2026-01-19T07:21:16Z</dcterms:created>
  <dcterms:modified xsi:type="dcterms:W3CDTF">2026-01-19T07:26:09Z</dcterms:modified>
</cp:coreProperties>
</file>

<file path=docProps/thumbnail.jpeg>
</file>